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6"/>
  </p:notesMasterIdLst>
  <p:handoutMasterIdLst>
    <p:handoutMasterId r:id="rId7"/>
  </p:handoutMasterIdLst>
  <p:sldIdLst>
    <p:sldId id="336" r:id="rId2"/>
    <p:sldId id="337" r:id="rId3"/>
    <p:sldId id="338" r:id="rId4"/>
    <p:sldId id="33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FE"/>
    <a:srgbClr val="E8F4F8"/>
    <a:srgbClr val="FFFFFF"/>
    <a:srgbClr val="FFFFCC"/>
    <a:srgbClr val="0000FF"/>
    <a:srgbClr val="3A0E0C"/>
    <a:srgbClr val="805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6625" autoAdjust="0"/>
  </p:normalViewPr>
  <p:slideViewPr>
    <p:cSldViewPr>
      <p:cViewPr>
        <p:scale>
          <a:sx n="75" d="100"/>
          <a:sy n="75" d="100"/>
        </p:scale>
        <p:origin x="-118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3/10/2012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3/10/2012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6E6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400" y="2895600"/>
            <a:ext cx="5334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n w="9208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AvantGarde Md BT"/>
                <a:ea typeface="Times New Roman"/>
                <a:cs typeface="Times New Roman"/>
              </a:rPr>
              <a:t>Jesus’ Ministry Begins</a:t>
            </a:r>
            <a:endParaRPr lang="en-US" sz="2000" dirty="0" smtClean="0"/>
          </a:p>
          <a:p>
            <a:pPr algn="ctr"/>
            <a:endParaRPr lang="en-US" sz="2000" i="1" dirty="0" smtClean="0"/>
          </a:p>
          <a:p>
            <a:pPr algn="ctr"/>
            <a:r>
              <a:rPr lang="en-US" sz="2000" i="1" dirty="0">
                <a:ln w="9208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AvantGarde Md BT"/>
                <a:ea typeface="Times New Roman"/>
              </a:rPr>
              <a:t>Chapter 23</a:t>
            </a:r>
          </a:p>
          <a:p>
            <a:pPr algn="ctr"/>
            <a:endParaRPr lang="en-US" sz="2000" i="1" dirty="0" smtClean="0"/>
          </a:p>
          <a:p>
            <a:r>
              <a:rPr lang="en-US" sz="2000" i="1" dirty="0">
                <a:ln w="9208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AvantGarde Md BT"/>
                <a:ea typeface="Times New Roman"/>
              </a:rPr>
              <a:t>Matthew 3-4; 11; Mark 1-3; Luke 8; John 1-4</a:t>
            </a:r>
            <a:endParaRPr lang="en-US" sz="2400" dirty="0">
              <a:latin typeface="Times New Roman"/>
              <a:ea typeface="Times New Roman"/>
            </a:endParaRPr>
          </a:p>
          <a:p>
            <a:pPr algn="ctr"/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143000"/>
            <a:ext cx="72346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romanUcPeriod"/>
            </a:pPr>
            <a:r>
              <a:rPr lang="en-US" sz="3600" dirty="0" smtClean="0"/>
              <a:t>Jesus </a:t>
            </a:r>
            <a:r>
              <a:rPr lang="en-US" sz="3600" dirty="0"/>
              <a:t>is </a:t>
            </a:r>
            <a:r>
              <a:rPr lang="en-US" sz="3600" b="1" u="sng" dirty="0"/>
              <a:t>pronounced</a:t>
            </a:r>
            <a:r>
              <a:rPr lang="en-US" sz="3600" dirty="0"/>
              <a:t> to be </a:t>
            </a:r>
            <a:endParaRPr lang="en-US" sz="3600" dirty="0" smtClean="0"/>
          </a:p>
          <a:p>
            <a:r>
              <a:rPr lang="en-US" sz="3600" dirty="0"/>
              <a:t> </a:t>
            </a:r>
            <a:r>
              <a:rPr lang="en-US" sz="3600" dirty="0" smtClean="0"/>
              <a:t>   the </a:t>
            </a:r>
            <a:r>
              <a:rPr lang="en-US" sz="3600" dirty="0"/>
              <a:t>Messiah at His baptism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2753380"/>
            <a:ext cx="6532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A. Jesus </a:t>
            </a:r>
            <a:r>
              <a:rPr lang="en-US" sz="2800" b="1" u="sng" dirty="0"/>
              <a:t>identifies</a:t>
            </a:r>
            <a:r>
              <a:rPr lang="en-US" sz="2800" dirty="0"/>
              <a:t> himself with us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3591580"/>
            <a:ext cx="7984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B. He is </a:t>
            </a:r>
            <a:r>
              <a:rPr lang="en-US" sz="2800" b="1" u="sng" dirty="0"/>
              <a:t>acknowledged</a:t>
            </a:r>
            <a:r>
              <a:rPr lang="en-US" sz="2800" dirty="0"/>
              <a:t> as the Son of God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4495800"/>
            <a:ext cx="73716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C. He is </a:t>
            </a:r>
            <a:r>
              <a:rPr lang="en-US" sz="2800" b="1" u="sng" dirty="0"/>
              <a:t>empowered</a:t>
            </a:r>
            <a:r>
              <a:rPr lang="en-US" sz="2800" dirty="0"/>
              <a:t> by the Holy Spirit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506172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838200"/>
            <a:ext cx="68259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II. Jesus is </a:t>
            </a:r>
            <a:r>
              <a:rPr lang="en-US" sz="3200" b="1" u="sng" dirty="0"/>
              <a:t>proven</a:t>
            </a:r>
            <a:r>
              <a:rPr lang="en-US" sz="3200" dirty="0"/>
              <a:t> to be the </a:t>
            </a:r>
            <a:endParaRPr lang="en-US" sz="3200" dirty="0" smtClean="0"/>
          </a:p>
          <a:p>
            <a:r>
              <a:rPr lang="en-US" sz="3200" dirty="0"/>
              <a:t> </a:t>
            </a:r>
            <a:r>
              <a:rPr lang="en-US" sz="3200" dirty="0" smtClean="0"/>
              <a:t>    Messiah </a:t>
            </a:r>
            <a:r>
              <a:rPr lang="en-US" sz="3200" dirty="0"/>
              <a:t>when He is tempted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2524780"/>
            <a:ext cx="76992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A. Jesus was tempted to </a:t>
            </a:r>
            <a:r>
              <a:rPr lang="en-US" sz="2800" b="1" u="sng" dirty="0"/>
              <a:t>feed</a:t>
            </a:r>
            <a:r>
              <a:rPr lang="en-US" sz="2800" dirty="0"/>
              <a:t> His desires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13669" y="3429000"/>
            <a:ext cx="7820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B. Jesus was tempted to </a:t>
            </a:r>
            <a:r>
              <a:rPr lang="en-US" sz="2800" b="1" u="sng" dirty="0"/>
              <a:t>do</a:t>
            </a:r>
            <a:r>
              <a:rPr lang="en-US" sz="2800" dirty="0"/>
              <a:t> His own thing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4419600"/>
            <a:ext cx="74603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C. Jesus was tempted to </a:t>
            </a:r>
            <a:r>
              <a:rPr lang="en-US" sz="2800" b="1" u="sng" dirty="0"/>
              <a:t>go</a:t>
            </a:r>
            <a:r>
              <a:rPr lang="en-US" sz="2800" dirty="0"/>
              <a:t> for the gold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268248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600200"/>
            <a:ext cx="719459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III. Jesus </a:t>
            </a:r>
            <a:r>
              <a:rPr lang="en-US" sz="3200" b="1" u="sng" dirty="0"/>
              <a:t>proclaimed</a:t>
            </a:r>
            <a:r>
              <a:rPr lang="en-US" sz="3200" dirty="0"/>
              <a:t> to be the </a:t>
            </a:r>
            <a:endParaRPr lang="en-US" sz="3200" dirty="0" smtClean="0"/>
          </a:p>
          <a:p>
            <a:r>
              <a:rPr lang="en-US" sz="3200" dirty="0"/>
              <a:t> </a:t>
            </a:r>
            <a:r>
              <a:rPr lang="en-US" sz="3200" dirty="0" smtClean="0"/>
              <a:t>     Messiah </a:t>
            </a:r>
            <a:r>
              <a:rPr lang="en-US" sz="3200" dirty="0"/>
              <a:t>through His ministry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8054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2781</TotalTime>
  <Words>112</Words>
  <Application>Microsoft Office PowerPoint</Application>
  <PresentationFormat>On-screen Show (4:3)</PresentationFormat>
  <Paragraphs>18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The Story</vt:lpstr>
      <vt:lpstr>PowerPoint Presentation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138</cp:revision>
  <dcterms:created xsi:type="dcterms:W3CDTF">2011-01-25T13:46:25Z</dcterms:created>
  <dcterms:modified xsi:type="dcterms:W3CDTF">2012-03-10T21:10:35Z</dcterms:modified>
</cp:coreProperties>
</file>